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229" autoAdjust="0"/>
  </p:normalViewPr>
  <p:slideViewPr>
    <p:cSldViewPr snapToGrid="0" snapToObjects="1">
      <p:cViewPr varScale="1">
        <p:scale>
          <a:sx n="131" d="100"/>
          <a:sy n="131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7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5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4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3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9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2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8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7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47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8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E3639-0136-DF40-B72C-89B057A05D4E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55BE-6075-8949-8CE3-614E36127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416" y="0"/>
            <a:ext cx="9027583" cy="6463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r>
              <a:rPr lang="en-US" b="1" dirty="0"/>
              <a:t>The </a:t>
            </a:r>
            <a:r>
              <a:rPr lang="en-US" b="1" dirty="0" smtClean="0"/>
              <a:t>Meteorological Station Data </a:t>
            </a:r>
            <a:r>
              <a:rPr lang="en-US" b="1" dirty="0"/>
              <a:t>P</a:t>
            </a:r>
            <a:r>
              <a:rPr lang="en-US" b="1" dirty="0" smtClean="0"/>
              <a:t>roducts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 smtClean="0"/>
              <a:t>The data product types  consists of high and low resolution options with raw and calibrated products available for both options. In addition, a refined high resolution data product  that  has pressure values corrected </a:t>
            </a:r>
            <a:r>
              <a:rPr lang="en-US" sz="1200" dirty="0"/>
              <a:t>for </a:t>
            </a:r>
            <a:r>
              <a:rPr lang="en-US" sz="1200" dirty="0" smtClean="0"/>
              <a:t>the effects </a:t>
            </a:r>
            <a:r>
              <a:rPr lang="en-US" sz="1200" dirty="0"/>
              <a:t>of a </a:t>
            </a:r>
            <a:r>
              <a:rPr lang="en-US" sz="1200" dirty="0" smtClean="0"/>
              <a:t>keep-alive </a:t>
            </a:r>
            <a:r>
              <a:rPr lang="en-US" sz="1200" dirty="0"/>
              <a:t>heater </a:t>
            </a:r>
            <a:r>
              <a:rPr lang="en-US" sz="1200" dirty="0" smtClean="0"/>
              <a:t>placed </a:t>
            </a:r>
            <a:r>
              <a:rPr lang="en-US" sz="1200" dirty="0"/>
              <a:t>in close proximity to the pressure sensor </a:t>
            </a:r>
            <a:r>
              <a:rPr lang="en-US" sz="1200" dirty="0" smtClean="0"/>
              <a:t>unit. Each file spans a </a:t>
            </a:r>
            <a:r>
              <a:rPr lang="en-US" sz="1200" dirty="0" err="1" smtClean="0"/>
              <a:t>martian</a:t>
            </a:r>
            <a:r>
              <a:rPr lang="en-US" sz="1200" dirty="0" smtClean="0"/>
              <a:t> day (SOL)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Data may be retrieved using any of the following options:</a:t>
            </a:r>
          </a:p>
          <a:p>
            <a:endParaRPr lang="en-US" sz="1200" dirty="0"/>
          </a:p>
          <a:p>
            <a:r>
              <a:rPr lang="en-US" sz="1200" dirty="0" smtClean="0"/>
              <a:t>  	The </a:t>
            </a:r>
            <a:r>
              <a:rPr lang="en-US" sz="1200" dirty="0"/>
              <a:t>entire </a:t>
            </a:r>
            <a:r>
              <a:rPr lang="en-US" sz="1200" dirty="0" smtClean="0"/>
              <a:t>bundle</a:t>
            </a:r>
          </a:p>
          <a:p>
            <a:endParaRPr lang="en-US" sz="1200" dirty="0" smtClean="0"/>
          </a:p>
          <a:p>
            <a:r>
              <a:rPr lang="en-US" sz="1200" dirty="0" smtClean="0"/>
              <a:t>The data product type</a:t>
            </a:r>
            <a:endParaRPr lang="en-US" sz="1200" dirty="0"/>
          </a:p>
          <a:p>
            <a:r>
              <a:rPr lang="en-US" sz="1200" dirty="0" smtClean="0"/>
              <a:t>	Raw high resolution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Raw low resolution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Reduced high resolution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Reduced low resolution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Reduced pressure corrected </a:t>
            </a:r>
          </a:p>
          <a:p>
            <a:endParaRPr lang="en-US" sz="1200" dirty="0" smtClean="0"/>
          </a:p>
          <a:p>
            <a:endParaRPr lang="en-US" sz="1200" dirty="0"/>
          </a:p>
          <a:p>
            <a:r>
              <a:rPr lang="en-US" sz="1200" dirty="0" err="1" smtClean="0"/>
              <a:t>L</a:t>
            </a:r>
            <a:r>
              <a:rPr lang="en-US" sz="1200" baseline="-25000" dirty="0" err="1" smtClean="0"/>
              <a:t>s</a:t>
            </a:r>
            <a:r>
              <a:rPr lang="en-US" sz="1200" baseline="-25000" dirty="0" smtClean="0"/>
              <a:t>  </a:t>
            </a:r>
            <a:r>
              <a:rPr lang="en-US" sz="1200" dirty="0" smtClean="0"/>
              <a:t>Ranging from 77 to</a:t>
            </a:r>
            <a:r>
              <a:rPr lang="en-US" sz="1200" dirty="0"/>
              <a:t>	</a:t>
            </a:r>
            <a:r>
              <a:rPr lang="en-US" sz="1200" dirty="0" smtClean="0"/>
              <a:t>148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All</a:t>
            </a:r>
          </a:p>
          <a:p>
            <a:r>
              <a:rPr lang="en-US" sz="1200" dirty="0"/>
              <a:t>	  </a:t>
            </a:r>
            <a:r>
              <a:rPr lang="en-US" sz="1200" dirty="0" smtClean="0"/>
              <a:t>       to 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SOL numbers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All</a:t>
            </a:r>
            <a:endParaRPr lang="en-US" sz="1200" dirty="0"/>
          </a:p>
          <a:p>
            <a:r>
              <a:rPr lang="en-US" sz="1200" dirty="0"/>
              <a:t>  	 </a:t>
            </a:r>
            <a:r>
              <a:rPr lang="en-US" sz="1200" dirty="0" smtClean="0"/>
              <a:t>      to </a:t>
            </a:r>
          </a:p>
          <a:p>
            <a:r>
              <a:rPr lang="en-US" sz="1200" dirty="0" smtClean="0"/>
              <a:t>	0	    150 </a:t>
            </a:r>
            <a:r>
              <a:rPr lang="en-US" sz="1200" dirty="0"/>
              <a:t> 		</a:t>
            </a:r>
          </a:p>
          <a:p>
            <a:endParaRPr lang="en-US" sz="1200" dirty="0"/>
          </a:p>
          <a:p>
            <a:r>
              <a:rPr lang="en-US" sz="1200" dirty="0" smtClean="0"/>
              <a:t>       Submit Data</a:t>
            </a:r>
          </a:p>
          <a:p>
            <a:endParaRPr lang="en-US" sz="1200" dirty="0"/>
          </a:p>
          <a:p>
            <a:r>
              <a:rPr lang="en-US" sz="1200" dirty="0" smtClean="0"/>
              <a:t>Data Volume =</a:t>
            </a:r>
          </a:p>
          <a:p>
            <a:endParaRPr lang="en-US" sz="1200" dirty="0"/>
          </a:p>
          <a:p>
            <a:r>
              <a:rPr lang="en-US" sz="1200" dirty="0" smtClean="0"/>
              <a:t>        Accept		Reset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flipH="1">
            <a:off x="433133" y="2372928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433133" y="1835028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430427" y="2578823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33133" y="2760308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433133" y="2941793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H="1">
            <a:off x="433133" y="3152363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433133" y="3872046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430427" y="4772247"/>
            <a:ext cx="121097" cy="7412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33133" y="4020290"/>
            <a:ext cx="422679" cy="1039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225089" y="4020290"/>
            <a:ext cx="422679" cy="1039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138099" y="4965253"/>
            <a:ext cx="422679" cy="1039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0427" y="4965253"/>
            <a:ext cx="422679" cy="1039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ame 2"/>
          <p:cNvSpPr/>
          <p:nvPr/>
        </p:nvSpPr>
        <p:spPr>
          <a:xfrm>
            <a:off x="1313012" y="6129520"/>
            <a:ext cx="914400" cy="26176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Frame 35"/>
          <p:cNvSpPr/>
          <p:nvPr/>
        </p:nvSpPr>
        <p:spPr>
          <a:xfrm>
            <a:off x="398612" y="5395048"/>
            <a:ext cx="914400" cy="26176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Frame 36"/>
          <p:cNvSpPr/>
          <p:nvPr/>
        </p:nvSpPr>
        <p:spPr>
          <a:xfrm>
            <a:off x="310689" y="6122172"/>
            <a:ext cx="914400" cy="261765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0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80</Words>
  <Application>Microsoft Macintosh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NMSU/Atmospheres Node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Reta Beebe</dc:creator>
  <cp:lastModifiedBy>Reta Beebe</cp:lastModifiedBy>
  <cp:revision>8</cp:revision>
  <cp:lastPrinted>2013-12-10T20:51:18Z</cp:lastPrinted>
  <dcterms:created xsi:type="dcterms:W3CDTF">2013-12-10T18:15:15Z</dcterms:created>
  <dcterms:modified xsi:type="dcterms:W3CDTF">2013-12-10T21:21:38Z</dcterms:modified>
</cp:coreProperties>
</file>