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320" autoAdjust="0"/>
    <p:restoredTop sz="94931" autoAdjust="0"/>
  </p:normalViewPr>
  <p:slideViewPr>
    <p:cSldViewPr snapToGrid="0" snapToObjects="1">
      <p:cViewPr varScale="1">
        <p:scale>
          <a:sx n="160" d="100"/>
          <a:sy n="160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A360-7A09-4944-B290-2EAD84E1EE3E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234C-5758-AC42-A07C-A688783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no_Trajectory_Event_Times_150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6" y="506412"/>
            <a:ext cx="7985863" cy="6356359"/>
          </a:xfrm>
          <a:prstGeom prst="rect">
            <a:avLst/>
          </a:prstGeom>
        </p:spPr>
      </p:pic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0"/>
            <a:ext cx="9017000" cy="506412"/>
          </a:xfrm>
        </p:spPr>
        <p:txBody>
          <a:bodyPr anchor="b" anchorCtr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Trajectory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vent Times (150326 reference trajectory)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Trajectory Event Times (150326 reference trajectory)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Trajectory event times and geometry data</dc:title>
  <dc:creator>Michael Janssen</dc:creator>
  <cp:lastModifiedBy>Reta Beebe</cp:lastModifiedBy>
  <cp:revision>3</cp:revision>
  <dcterms:created xsi:type="dcterms:W3CDTF">2015-06-23T23:26:54Z</dcterms:created>
  <dcterms:modified xsi:type="dcterms:W3CDTF">2015-11-30T18:56:44Z</dcterms:modified>
</cp:coreProperties>
</file>