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56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518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530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42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47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071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82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8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7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55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3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32CA2-8FCD-E540-A913-E33D3D617FE8}" type="datetimeFigureOut">
              <a:rPr lang="en-US" smtClean="0"/>
              <a:t>3/23/12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F71-7CBF-384C-A847-AC756DE03C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04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39907" y="1900564"/>
            <a:ext cx="25048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SATURN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RINGS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TITAN</a:t>
            </a:r>
          </a:p>
          <a:p>
            <a:r>
              <a:rPr lang="en-US" b="1" dirty="0" smtClean="0"/>
              <a:t>Icy Satellites</a:t>
            </a:r>
          </a:p>
          <a:p>
            <a:r>
              <a:rPr lang="en-US" b="1" dirty="0" smtClean="0"/>
              <a:t>	</a:t>
            </a:r>
            <a:r>
              <a:rPr lang="en-US" dirty="0" smtClean="0">
                <a:solidFill>
                  <a:srgbClr val="0000FF"/>
                </a:solidFill>
              </a:rPr>
              <a:t>PHOEBE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ENCELADUS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HYPERION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IAPETUS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MIMAS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RHEA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THETHYS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	DIONE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91275" y="794762"/>
            <a:ext cx="285253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Specific </a:t>
            </a:r>
            <a:r>
              <a:rPr lang="en-US" sz="2000" b="1" dirty="0" err="1" smtClean="0"/>
              <a:t>Saturnian</a:t>
            </a:r>
            <a:r>
              <a:rPr lang="en-US" sz="2000" b="1" dirty="0" smtClean="0"/>
              <a:t> Bodies 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176912" y="1623563"/>
            <a:ext cx="25715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Small Satellites (rocks)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AEGAEON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ATLAS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CALYPSO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DAPHNIS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EPIMETHEUS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HELENE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 JANUS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METHONE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PALLENE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PAN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PANDORA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POLYDEUCES </a:t>
            </a:r>
          </a:p>
          <a:p>
            <a:pPr algn="ctr"/>
            <a:r>
              <a:rPr lang="en-US" dirty="0" smtClean="0">
                <a:solidFill>
                  <a:srgbClr val="0000FF"/>
                </a:solidFill>
              </a:rPr>
              <a:t>TELESTO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86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</Words>
  <Application>Microsoft Macintosh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NMSU/Atmospheres Node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Reta Beebe</dc:creator>
  <cp:lastModifiedBy>Reta Beebe</cp:lastModifiedBy>
  <cp:revision>2</cp:revision>
  <dcterms:created xsi:type="dcterms:W3CDTF">2012-03-23T21:02:34Z</dcterms:created>
  <dcterms:modified xsi:type="dcterms:W3CDTF">2012-03-23T21:06:43Z</dcterms:modified>
</cp:coreProperties>
</file>